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anose="020B0604020202020204" pitchFamily="2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mba4HvXzZxQPgUeBRkdXMhH5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028257b0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028257b02_0_1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028257b0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028257b02_0_19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028257b0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028257b02_0_20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028257b0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028257b02_0_2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028257b0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028257b02_0_2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028257b02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028257b02_0_2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028257b0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028257b02_0_24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028257b0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028257b02_0_25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028257b0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028257b02_0_27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028257b0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028257b02_0_2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028257b0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028257b02_0_28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028257b0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028257b02_0_10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028257b0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028257b02_0_29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028257b0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028257b02_0_30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028257b02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028257b02_0_3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028257b0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028257b02_0_3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028257b0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028257b02_0_3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028257b0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028257b02_0_3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028257b0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028257b02_0_3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73b2fd77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73b2fd7724_0_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028257b02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028257b02_0_35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028257b02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7028257b02_0_37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028257b0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028257b02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028257b02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7028257b02_0_39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028257b0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028257b02_0_1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028257b0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028257b02_0_1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028257b0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028257b02_0_1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028257b0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028257b02_0_15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028257b0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028257b02_0_16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028257b0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028257b02_0_17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029D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7028257b02_0_4"/>
          <p:cNvSpPr txBox="1">
            <a:spLocks noGrp="1"/>
          </p:cNvSpPr>
          <p:nvPr>
            <p:ph type="ctrTitle"/>
          </p:nvPr>
        </p:nvSpPr>
        <p:spPr>
          <a:xfrm>
            <a:off x="1324332" y="2494667"/>
            <a:ext cx="7257900" cy="27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None/>
              <a:defRPr sz="59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7028257b02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g17028257b02_0_4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Google Shape;13;g17028257b02_0_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9000" y="1907966"/>
            <a:ext cx="2532503" cy="34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17028257b0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068" y="1468366"/>
            <a:ext cx="4063670" cy="328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028257b02_0_63"/>
          <p:cNvSpPr/>
          <p:nvPr/>
        </p:nvSpPr>
        <p:spPr>
          <a:xfrm>
            <a:off x="2852367" y="-167"/>
            <a:ext cx="9339900" cy="6858000"/>
          </a:xfrm>
          <a:prstGeom prst="rect">
            <a:avLst/>
          </a:prstGeom>
          <a:solidFill>
            <a:srgbClr val="FF0E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7028257b02_0_63"/>
          <p:cNvSpPr txBox="1">
            <a:spLocks noGrp="1"/>
          </p:cNvSpPr>
          <p:nvPr>
            <p:ph type="title"/>
          </p:nvPr>
        </p:nvSpPr>
        <p:spPr>
          <a:xfrm>
            <a:off x="3539367" y="1429667"/>
            <a:ext cx="7965900" cy="197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g17028257b02_0_63"/>
          <p:cNvSpPr txBox="1">
            <a:spLocks noGrp="1"/>
          </p:cNvSpPr>
          <p:nvPr>
            <p:ph type="body" idx="1"/>
          </p:nvPr>
        </p:nvSpPr>
        <p:spPr>
          <a:xfrm>
            <a:off x="3539367" y="1571267"/>
            <a:ext cx="7965900" cy="458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g17028257b02_0_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g17028257b02_0_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7028257b02_0_63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028257b02_0_70"/>
          <p:cNvSpPr/>
          <p:nvPr/>
        </p:nvSpPr>
        <p:spPr>
          <a:xfrm>
            <a:off x="2852367" y="-167"/>
            <a:ext cx="9339900" cy="6858000"/>
          </a:xfrm>
          <a:prstGeom prst="rect">
            <a:avLst/>
          </a:prstGeom>
          <a:solidFill>
            <a:srgbClr val="4029D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7028257b02_0_70"/>
          <p:cNvSpPr txBox="1">
            <a:spLocks noGrp="1"/>
          </p:cNvSpPr>
          <p:nvPr>
            <p:ph type="title"/>
          </p:nvPr>
        </p:nvSpPr>
        <p:spPr>
          <a:xfrm>
            <a:off x="3539367" y="1429667"/>
            <a:ext cx="7965900" cy="197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17028257b02_0_70"/>
          <p:cNvSpPr txBox="1">
            <a:spLocks noGrp="1"/>
          </p:cNvSpPr>
          <p:nvPr>
            <p:ph type="body" idx="1"/>
          </p:nvPr>
        </p:nvSpPr>
        <p:spPr>
          <a:xfrm>
            <a:off x="3539367" y="1571267"/>
            <a:ext cx="7965900" cy="458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17028257b02_0_7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g17028257b02_0_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7028257b02_0_70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7028257b02_0_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679487"/>
            <a:ext cx="12192031" cy="117853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7028257b02_0_77"/>
          <p:cNvSpPr txBox="1">
            <a:spLocks noGrp="1"/>
          </p:cNvSpPr>
          <p:nvPr>
            <p:ph type="title" hasCustomPrompt="1"/>
          </p:nvPr>
        </p:nvSpPr>
        <p:spPr>
          <a:xfrm>
            <a:off x="1135000" y="1474833"/>
            <a:ext cx="6690000" cy="219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6700"/>
              <a:buNone/>
              <a:defRPr sz="6700" b="1">
                <a:solidFill>
                  <a:srgbClr val="4029D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029DA"/>
              </a:buClr>
              <a:buSzPts val="16000"/>
              <a:buNone/>
              <a:defRPr sz="16000" b="1">
                <a:solidFill>
                  <a:srgbClr val="4029DA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g17028257b02_0_77"/>
          <p:cNvSpPr txBox="1">
            <a:spLocks noGrp="1"/>
          </p:cNvSpPr>
          <p:nvPr>
            <p:ph type="body" idx="1"/>
          </p:nvPr>
        </p:nvSpPr>
        <p:spPr>
          <a:xfrm>
            <a:off x="1135000" y="2663167"/>
            <a:ext cx="10004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48260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marL="914400" lvl="1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marL="1371600" lvl="2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marL="1828800" lvl="3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marL="2286000" lvl="4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marL="2743200" lvl="5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marL="3200400" lvl="6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marL="3657600" lvl="7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marL="4114800" lvl="8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>
            <a:endParaRPr/>
          </a:p>
        </p:txBody>
      </p:sp>
      <p:sp>
        <p:nvSpPr>
          <p:cNvPr id="86" name="Google Shape;86;g17028257b02_0_7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17028257b02_0_77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g17028257b02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028257b02_0_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g17028257b02_0_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cía 1">
  <p:cSld name="BLANK_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028257b02_0_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g17028257b02_0_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cía 1 1">
  <p:cSld name="BLANK_1_1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7028257b02_0_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31" cy="685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7028257b02_0_9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g17028257b02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028257b02_0_9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7028257b02_0_9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7028257b02_0_9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SECTION_HEADER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028257b02_0_9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17028257b02_0_9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17028257b02_0_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7028257b02_0_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17028257b02_0_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029DA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7028257b02_0_10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g17028257b02_0_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g17028257b02_0_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17028257b02_0_10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bg>
      <p:bgPr>
        <a:solidFill>
          <a:srgbClr val="FF0E69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7028257b02_0_15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17028257b02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g17028257b02_0_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17028257b02_0_15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 1">
  <p:cSld name="SECTION_HEADER_1_1">
    <p:bg>
      <p:bgPr>
        <a:solidFill>
          <a:srgbClr val="FF0E69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17028257b02_0_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" y="-17"/>
            <a:ext cx="12192031" cy="685801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17028257b02_0_20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g17028257b02_0_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g17028257b02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17028257b02_0_20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4029DA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7028257b02_0_26"/>
          <p:cNvSpPr/>
          <p:nvPr/>
        </p:nvSpPr>
        <p:spPr>
          <a:xfrm>
            <a:off x="0" y="5692133"/>
            <a:ext cx="12192000" cy="116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g17028257b02_0_26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g17028257b02_0_26"/>
          <p:cNvSpPr txBox="1">
            <a:spLocks noGrp="1"/>
          </p:cNvSpPr>
          <p:nvPr>
            <p:ph type="body" idx="1"/>
          </p:nvPr>
        </p:nvSpPr>
        <p:spPr>
          <a:xfrm>
            <a:off x="1009400" y="2185800"/>
            <a:ext cx="10173300" cy="34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17028257b02_0_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g17028257b02_0_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17028257b02_0_26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rgbClr val="4029D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uerpo 2">
  <p:cSld name="TITLE_AND_BODY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7028257b02_0_33"/>
          <p:cNvSpPr/>
          <p:nvPr/>
        </p:nvSpPr>
        <p:spPr>
          <a:xfrm>
            <a:off x="0" y="5692133"/>
            <a:ext cx="12192000" cy="1166100"/>
          </a:xfrm>
          <a:prstGeom prst="rect">
            <a:avLst/>
          </a:prstGeom>
          <a:solidFill>
            <a:srgbClr val="4029DA"/>
          </a:solidFill>
          <a:ln w="9525" cap="flat" cmpd="sng">
            <a:solidFill>
              <a:srgbClr val="4029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17028257b02_0_33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g17028257b02_0_33"/>
          <p:cNvSpPr txBox="1">
            <a:spLocks noGrp="1"/>
          </p:cNvSpPr>
          <p:nvPr>
            <p:ph type="body" idx="1"/>
          </p:nvPr>
        </p:nvSpPr>
        <p:spPr>
          <a:xfrm>
            <a:off x="1009400" y="2185800"/>
            <a:ext cx="10173300" cy="34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42" name="Google Shape;42;g17028257b02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g17028257b02_0_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17028257b02_0_33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uerpo 1">
  <p:cSld name="TITLE_AND_BODY_1">
    <p:bg>
      <p:bgPr>
        <a:solidFill>
          <a:srgbClr val="FF0E6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7028257b02_0_40"/>
          <p:cNvSpPr/>
          <p:nvPr/>
        </p:nvSpPr>
        <p:spPr>
          <a:xfrm>
            <a:off x="0" y="5692133"/>
            <a:ext cx="12192000" cy="116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17028257b02_0_40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17028257b02_0_40"/>
          <p:cNvSpPr txBox="1">
            <a:spLocks noGrp="1"/>
          </p:cNvSpPr>
          <p:nvPr>
            <p:ph type="body" idx="1"/>
          </p:nvPr>
        </p:nvSpPr>
        <p:spPr>
          <a:xfrm>
            <a:off x="1009400" y="2185800"/>
            <a:ext cx="10173300" cy="34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17028257b02_0_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0E69"/>
                </a:solidFill>
              </a:defRPr>
            </a:lvl1pPr>
            <a:lvl2pPr lvl="1" rtl="0">
              <a:buNone/>
              <a:defRPr>
                <a:solidFill>
                  <a:srgbClr val="FF0E69"/>
                </a:solidFill>
              </a:defRPr>
            </a:lvl2pPr>
            <a:lvl3pPr lvl="2" rtl="0">
              <a:buNone/>
              <a:defRPr>
                <a:solidFill>
                  <a:srgbClr val="FF0E69"/>
                </a:solidFill>
              </a:defRPr>
            </a:lvl3pPr>
            <a:lvl4pPr lvl="3" rtl="0">
              <a:buNone/>
              <a:defRPr>
                <a:solidFill>
                  <a:srgbClr val="FF0E69"/>
                </a:solidFill>
              </a:defRPr>
            </a:lvl4pPr>
            <a:lvl5pPr lvl="4" rtl="0">
              <a:buNone/>
              <a:defRPr>
                <a:solidFill>
                  <a:srgbClr val="FF0E69"/>
                </a:solidFill>
              </a:defRPr>
            </a:lvl5pPr>
            <a:lvl6pPr lvl="5" rtl="0">
              <a:buNone/>
              <a:defRPr>
                <a:solidFill>
                  <a:srgbClr val="FF0E69"/>
                </a:solidFill>
              </a:defRPr>
            </a:lvl6pPr>
            <a:lvl7pPr lvl="6" rtl="0">
              <a:buNone/>
              <a:defRPr>
                <a:solidFill>
                  <a:srgbClr val="FF0E69"/>
                </a:solidFill>
              </a:defRPr>
            </a:lvl7pPr>
            <a:lvl8pPr lvl="7" rtl="0">
              <a:buNone/>
              <a:defRPr>
                <a:solidFill>
                  <a:srgbClr val="FF0E69"/>
                </a:solidFill>
              </a:defRPr>
            </a:lvl8pPr>
            <a:lvl9pPr lvl="8" rtl="0">
              <a:buNone/>
              <a:defRPr>
                <a:solidFill>
                  <a:srgbClr val="FF0E6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g17028257b02_0_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17028257b02_0_40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0E69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rgbClr val="FF0E6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uerpo 1 1">
  <p:cSld name="TITLE_AND_BODY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7028257b02_0_47"/>
          <p:cNvSpPr/>
          <p:nvPr/>
        </p:nvSpPr>
        <p:spPr>
          <a:xfrm>
            <a:off x="0" y="5692133"/>
            <a:ext cx="12192000" cy="1166100"/>
          </a:xfrm>
          <a:prstGeom prst="rect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17028257b02_0_47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  <a:defRPr sz="43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17028257b02_0_47"/>
          <p:cNvSpPr txBox="1">
            <a:spLocks noGrp="1"/>
          </p:cNvSpPr>
          <p:nvPr>
            <p:ph type="body" idx="1"/>
          </p:nvPr>
        </p:nvSpPr>
        <p:spPr>
          <a:xfrm>
            <a:off x="1009400" y="2185800"/>
            <a:ext cx="10173300" cy="34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56" name="Google Shape;56;g17028257b02_0_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g17028257b02_0_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7028257b02_0_47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….</a:t>
            </a:r>
            <a:endParaRPr sz="7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17028257b02_0_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31" cy="569213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7028257b02_0_54"/>
          <p:cNvSpPr txBox="1">
            <a:spLocks noGrp="1"/>
          </p:cNvSpPr>
          <p:nvPr>
            <p:ph type="title"/>
          </p:nvPr>
        </p:nvSpPr>
        <p:spPr>
          <a:xfrm>
            <a:off x="1850800" y="2119200"/>
            <a:ext cx="8490300" cy="169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g17028257b02_0_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g17028257b02_0_54"/>
          <p:cNvSpPr/>
          <p:nvPr/>
        </p:nvSpPr>
        <p:spPr>
          <a:xfrm>
            <a:off x="0" y="5692133"/>
            <a:ext cx="12192000" cy="116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7028257b02_0_54"/>
          <p:cNvSpPr txBox="1">
            <a:spLocks noGrp="1"/>
          </p:cNvSpPr>
          <p:nvPr>
            <p:ph type="sldNum" idx="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17028257b02_0_54"/>
          <p:cNvSpPr txBox="1"/>
          <p:nvPr/>
        </p:nvSpPr>
        <p:spPr>
          <a:xfrm>
            <a:off x="10557567" y="5807200"/>
            <a:ext cx="1275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4029DA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7500" b="1">
              <a:solidFill>
                <a:srgbClr val="4029D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g17028257b02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067" y="469999"/>
            <a:ext cx="2532503" cy="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7028257b02_0_54"/>
          <p:cNvSpPr txBox="1">
            <a:spLocks noGrp="1"/>
          </p:cNvSpPr>
          <p:nvPr>
            <p:ph type="title" idx="3"/>
          </p:nvPr>
        </p:nvSpPr>
        <p:spPr>
          <a:xfrm>
            <a:off x="1850817" y="3458867"/>
            <a:ext cx="8490300" cy="12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7028257b02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"/>
              <a:buNone/>
              <a:defRPr sz="3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g17028257b02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17028257b02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 b="1">
                <a:solidFill>
                  <a:srgbClr val="4029DA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028257b02_0_112"/>
          <p:cNvSpPr txBox="1">
            <a:spLocks noGrp="1"/>
          </p:cNvSpPr>
          <p:nvPr>
            <p:ph type="title"/>
          </p:nvPr>
        </p:nvSpPr>
        <p:spPr>
          <a:xfrm>
            <a:off x="1850800" y="2119200"/>
            <a:ext cx="8490300" cy="169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Bienvenido</a:t>
            </a:r>
            <a:endParaRPr/>
          </a:p>
        </p:txBody>
      </p:sp>
      <p:sp>
        <p:nvSpPr>
          <p:cNvPr id="114" name="Google Shape;114;g17028257b02_0_112"/>
          <p:cNvSpPr txBox="1">
            <a:spLocks noGrp="1"/>
          </p:cNvSpPr>
          <p:nvPr>
            <p:ph type="title" idx="3"/>
          </p:nvPr>
        </p:nvSpPr>
        <p:spPr>
          <a:xfrm>
            <a:off x="1850817" y="3458867"/>
            <a:ext cx="8490300" cy="12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Translator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028257b02_0_197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88" name="Google Shape;188;g17028257b02_0_197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100950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La forma en la que comprobamos que el ambiente está creado es con los  siguientes comandos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g17028257b02_0_197"/>
          <p:cNvSpPr/>
          <p:nvPr/>
        </p:nvSpPr>
        <p:spPr>
          <a:xfrm>
            <a:off x="2707625" y="2036375"/>
            <a:ext cx="6875700" cy="340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9DA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028257b02_0_206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Guía: Visual Studio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028257b02_0_224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</a:t>
            </a:r>
            <a:endParaRPr/>
          </a:p>
        </p:txBody>
      </p:sp>
      <p:sp>
        <p:nvSpPr>
          <p:cNvPr id="200" name="Google Shape;200;g17028257b02_0_224"/>
          <p:cNvSpPr txBox="1">
            <a:spLocks noGrp="1"/>
          </p:cNvSpPr>
          <p:nvPr>
            <p:ph type="body" idx="1"/>
          </p:nvPr>
        </p:nvSpPr>
        <p:spPr>
          <a:xfrm>
            <a:off x="1009350" y="5809650"/>
            <a:ext cx="9070500" cy="68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https://code.visualstudio.com/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01" name="Google Shape;201;g17028257b02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650" y="2168767"/>
            <a:ext cx="6610703" cy="322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028257b02_0_23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pic>
        <p:nvPicPr>
          <p:cNvPr id="207" name="Google Shape;207;g17028257b02_0_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272" y="2132615"/>
            <a:ext cx="4161290" cy="322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7028257b02_0_2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7702" y="2132615"/>
            <a:ext cx="4214013" cy="322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7028257b02_0_231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Visual Studio será nuestro editor de código. Instalar con opciones predeterminadas.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028257b02_0_239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15" name="Google Shape;215;g17028257b02_0_239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Validamos  que ya esté  instalado.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6" name="Google Shape;216;g17028257b02_0_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075" y="1983525"/>
            <a:ext cx="4993851" cy="3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028257b02_0_247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Guía: Git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028257b02_0_251"/>
          <p:cNvSpPr/>
          <p:nvPr/>
        </p:nvSpPr>
        <p:spPr>
          <a:xfrm>
            <a:off x="1129925" y="2057700"/>
            <a:ext cx="6770400" cy="334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7028257b02_0_25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</a:t>
            </a:r>
            <a:endParaRPr/>
          </a:p>
        </p:txBody>
      </p:sp>
      <p:sp>
        <p:nvSpPr>
          <p:cNvPr id="228" name="Google Shape;228;g17028257b02_0_251"/>
          <p:cNvSpPr txBox="1">
            <a:spLocks noGrp="1"/>
          </p:cNvSpPr>
          <p:nvPr>
            <p:ph type="body" idx="1"/>
          </p:nvPr>
        </p:nvSpPr>
        <p:spPr>
          <a:xfrm>
            <a:off x="1009350" y="5809650"/>
            <a:ext cx="9070500" cy="68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https://git-scm.com/download/win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9" name="Google Shape;229;g17028257b02_0_251"/>
          <p:cNvSpPr txBox="1">
            <a:spLocks noGrp="1"/>
          </p:cNvSpPr>
          <p:nvPr>
            <p:ph type="body" idx="1"/>
          </p:nvPr>
        </p:nvSpPr>
        <p:spPr>
          <a:xfrm>
            <a:off x="8243800" y="2605800"/>
            <a:ext cx="3115200" cy="140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1"/>
                </a:solidFill>
              </a:rPr>
              <a:t>Necesitamos descargar Git, el cual nos permitirá manejar GitHub desde  consola de comando.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028257b02_0_27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</a:t>
            </a:r>
            <a:endParaRPr/>
          </a:p>
        </p:txBody>
      </p:sp>
      <p:sp>
        <p:nvSpPr>
          <p:cNvPr id="235" name="Google Shape;235;g17028257b02_0_271"/>
          <p:cNvSpPr txBox="1">
            <a:spLocks noGrp="1"/>
          </p:cNvSpPr>
          <p:nvPr>
            <p:ph type="body" idx="1"/>
          </p:nvPr>
        </p:nvSpPr>
        <p:spPr>
          <a:xfrm>
            <a:off x="1009350" y="5809650"/>
            <a:ext cx="9070500" cy="68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https://github.com/signup?ref_cta=Sign+up&amp;ref_loc=header+logged+out&amp;ref_page=%2F&amp;source=header -home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g17028257b02_0_271"/>
          <p:cNvSpPr/>
          <p:nvPr/>
        </p:nvSpPr>
        <p:spPr>
          <a:xfrm>
            <a:off x="1129925" y="2090850"/>
            <a:ext cx="5832600" cy="327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7028257b02_0_271"/>
          <p:cNvSpPr txBox="1">
            <a:spLocks noGrp="1"/>
          </p:cNvSpPr>
          <p:nvPr>
            <p:ph type="body" idx="1"/>
          </p:nvPr>
        </p:nvSpPr>
        <p:spPr>
          <a:xfrm>
            <a:off x="7497600" y="2605800"/>
            <a:ext cx="3861300" cy="188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Utilizaremos GitHub para almacenar nuestros códigos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-US">
                <a:solidFill>
                  <a:schemeClr val="dk1"/>
                </a:solidFill>
              </a:rPr>
              <a:t>Crea una cuenta en GitHub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-US">
                <a:solidFill>
                  <a:schemeClr val="dk1"/>
                </a:solidFill>
              </a:rPr>
              <a:t>Si lo deseas, puedes  descargar la versión de la  aplicación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028257b02_0_261"/>
          <p:cNvSpPr/>
          <p:nvPr/>
        </p:nvSpPr>
        <p:spPr>
          <a:xfrm>
            <a:off x="1491750" y="2089075"/>
            <a:ext cx="4243200" cy="333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7028257b02_0_261"/>
          <p:cNvSpPr/>
          <p:nvPr/>
        </p:nvSpPr>
        <p:spPr>
          <a:xfrm>
            <a:off x="6533251" y="2053525"/>
            <a:ext cx="4243200" cy="333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7028257b02_0_26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45" name="Google Shape;245;g17028257b02_0_261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g17028257b02_0_261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028257b02_0_282"/>
          <p:cNvSpPr/>
          <p:nvPr/>
        </p:nvSpPr>
        <p:spPr>
          <a:xfrm>
            <a:off x="6520961" y="2049325"/>
            <a:ext cx="4255500" cy="334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7028257b02_0_282" descr="Interfaz de usuario gráfica, Texto, Aplicación, Correo electrónic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1750" y="2072069"/>
            <a:ext cx="4243199" cy="330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7028257b02_0_28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54" name="Google Shape;254;g17028257b02_0_28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g17028257b02_0_282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028257b02_0_104"/>
          <p:cNvSpPr txBox="1">
            <a:spLocks noGrp="1"/>
          </p:cNvSpPr>
          <p:nvPr>
            <p:ph type="ctrTitle"/>
          </p:nvPr>
        </p:nvSpPr>
        <p:spPr>
          <a:xfrm>
            <a:off x="1324332" y="2494667"/>
            <a:ext cx="7257900" cy="27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Guía de instalación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028257b02_0_292"/>
          <p:cNvSpPr/>
          <p:nvPr/>
        </p:nvSpPr>
        <p:spPr>
          <a:xfrm>
            <a:off x="6511351" y="2044675"/>
            <a:ext cx="4265100" cy="335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7028257b02_0_292"/>
          <p:cNvSpPr/>
          <p:nvPr/>
        </p:nvSpPr>
        <p:spPr>
          <a:xfrm>
            <a:off x="1480800" y="2044675"/>
            <a:ext cx="4265100" cy="3356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7028257b02_0_29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63" name="Google Shape;263;g17028257b02_0_29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g17028257b02_0_292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028257b02_0_302"/>
          <p:cNvSpPr/>
          <p:nvPr/>
        </p:nvSpPr>
        <p:spPr>
          <a:xfrm>
            <a:off x="6537139" y="2057875"/>
            <a:ext cx="4239300" cy="333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7028257b02_0_302"/>
          <p:cNvSpPr/>
          <p:nvPr/>
        </p:nvSpPr>
        <p:spPr>
          <a:xfrm>
            <a:off x="1489500" y="2057875"/>
            <a:ext cx="4247700" cy="333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7028257b02_0_30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72" name="Google Shape;272;g17028257b02_0_30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g17028257b02_0_302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028257b02_0_312"/>
          <p:cNvSpPr/>
          <p:nvPr/>
        </p:nvSpPr>
        <p:spPr>
          <a:xfrm>
            <a:off x="1514400" y="2077075"/>
            <a:ext cx="4197900" cy="329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7028257b02_0_312"/>
          <p:cNvSpPr/>
          <p:nvPr/>
        </p:nvSpPr>
        <p:spPr>
          <a:xfrm>
            <a:off x="6586050" y="2077075"/>
            <a:ext cx="4197900" cy="329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7028257b02_0_31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81" name="Google Shape;281;g17028257b02_0_31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g17028257b02_0_312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028257b02_0_322"/>
          <p:cNvSpPr/>
          <p:nvPr/>
        </p:nvSpPr>
        <p:spPr>
          <a:xfrm>
            <a:off x="1514400" y="2091912"/>
            <a:ext cx="4179900" cy="328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7028257b02_0_322"/>
          <p:cNvSpPr/>
          <p:nvPr/>
        </p:nvSpPr>
        <p:spPr>
          <a:xfrm>
            <a:off x="6568102" y="2066425"/>
            <a:ext cx="4179900" cy="3287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7028257b02_0_32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90" name="Google Shape;290;g17028257b02_0_32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g17028257b02_0_322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028257b02_0_332"/>
          <p:cNvSpPr/>
          <p:nvPr/>
        </p:nvSpPr>
        <p:spPr>
          <a:xfrm>
            <a:off x="1521900" y="2072550"/>
            <a:ext cx="4164900" cy="332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7028257b02_0_332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298" name="Google Shape;298;g17028257b02_0_332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g17028257b02_0_332"/>
          <p:cNvSpPr txBox="1">
            <a:spLocks noGrp="1"/>
          </p:cNvSpPr>
          <p:nvPr>
            <p:ph type="body" idx="1"/>
          </p:nvPr>
        </p:nvSpPr>
        <p:spPr>
          <a:xfrm>
            <a:off x="6653250" y="2501775"/>
            <a:ext cx="4164900" cy="267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**Atención**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Los pasos para la Instalación de </a:t>
            </a:r>
            <a:r>
              <a:rPr lang="en-US" sz="1600">
                <a:solidFill>
                  <a:schemeClr val="dk1"/>
                </a:solidFill>
              </a:rPr>
              <a:t>Git </a:t>
            </a:r>
            <a:r>
              <a:rPr lang="en-US">
                <a:solidFill>
                  <a:schemeClr val="dk1"/>
                </a:solidFill>
              </a:rPr>
              <a:t>pueden aparecer en un orden diferente, lo cual depende de la versión de Git.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1"/>
                </a:solidFill>
              </a:rPr>
              <a:t>Prestar especial atención al texto descriptivo de cada opción, este generalmente permanece intacto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028257b02_0_341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Guía: configurar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028257b02_0_345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Antes de continuar es necesario agregar el PATH de Anaconda a las variables de entorno del equipo. **Requiere permisos de Administrador**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g17028257b02_0_345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000000"/>
                </a:solidFill>
              </a:rPr>
              <a:t>Configuración</a:t>
            </a:r>
            <a:endParaRPr sz="4300">
              <a:solidFill>
                <a:srgbClr val="000000"/>
              </a:solidFill>
            </a:endParaRPr>
          </a:p>
        </p:txBody>
      </p:sp>
      <p:pic>
        <p:nvPicPr>
          <p:cNvPr id="311" name="Google Shape;311;g17028257b02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00" y="2184442"/>
            <a:ext cx="3426195" cy="322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7028257b02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151" y="1522525"/>
            <a:ext cx="4090225" cy="388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g17028257b02_0_345"/>
          <p:cNvCxnSpPr/>
          <p:nvPr/>
        </p:nvCxnSpPr>
        <p:spPr>
          <a:xfrm rot="10800000">
            <a:off x="4391325" y="4953250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14" name="Google Shape;314;g17028257b02_0_345"/>
          <p:cNvCxnSpPr/>
          <p:nvPr/>
        </p:nvCxnSpPr>
        <p:spPr>
          <a:xfrm rot="10800000">
            <a:off x="4648675" y="4388375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15" name="Google Shape;315;g17028257b02_0_345"/>
          <p:cNvCxnSpPr/>
          <p:nvPr/>
        </p:nvCxnSpPr>
        <p:spPr>
          <a:xfrm rot="10800000">
            <a:off x="8832325" y="4067225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16" name="Google Shape;316;g17028257b02_0_345"/>
          <p:cNvCxnSpPr/>
          <p:nvPr/>
        </p:nvCxnSpPr>
        <p:spPr>
          <a:xfrm rot="10800000">
            <a:off x="9137125" y="4219625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17" name="Google Shape;317;g17028257b02_0_345"/>
          <p:cNvCxnSpPr/>
          <p:nvPr/>
        </p:nvCxnSpPr>
        <p:spPr>
          <a:xfrm rot="10800000">
            <a:off x="9441925" y="4372025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18" name="Google Shape;318;g17028257b02_0_345"/>
          <p:cNvCxnSpPr/>
          <p:nvPr/>
        </p:nvCxnSpPr>
        <p:spPr>
          <a:xfrm rot="10800000">
            <a:off x="10556350" y="2009825"/>
            <a:ext cx="1067100" cy="1530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3b2fd7724_0_1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Para poder utilizar el ambiente de anaconda desde la consola de comandos  de Git, seguiremos la siguiente configuración.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g173b2fd7724_0_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000000"/>
                </a:solidFill>
              </a:rPr>
              <a:t>Configuración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325" name="Google Shape;325;g173b2fd7724_0_1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g173b2fd7724_0_1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g173b2fd7724_0_1"/>
          <p:cNvSpPr/>
          <p:nvPr/>
        </p:nvSpPr>
        <p:spPr>
          <a:xfrm>
            <a:off x="6615105" y="2180127"/>
            <a:ext cx="4203300" cy="270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173b2fd7724_0_1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b="81148"/>
          <a:stretch/>
        </p:blipFill>
        <p:spPr>
          <a:xfrm>
            <a:off x="1471098" y="2158927"/>
            <a:ext cx="4312200" cy="559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g173b2fd7724_0_1"/>
          <p:cNvCxnSpPr/>
          <p:nvPr/>
        </p:nvCxnSpPr>
        <p:spPr>
          <a:xfrm rot="10800000">
            <a:off x="2404554" y="2608973"/>
            <a:ext cx="19497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330" name="Google Shape;330;g173b2fd7724_0_1"/>
          <p:cNvSpPr txBox="1">
            <a:spLocks noGrp="1"/>
          </p:cNvSpPr>
          <p:nvPr>
            <p:ph type="body" idx="1"/>
          </p:nvPr>
        </p:nvSpPr>
        <p:spPr>
          <a:xfrm>
            <a:off x="2069600" y="2940975"/>
            <a:ext cx="3115200" cy="140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Desde Git Bash escribir el comando 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“conda init bash”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028257b02_0_358"/>
          <p:cNvSpPr/>
          <p:nvPr/>
        </p:nvSpPr>
        <p:spPr>
          <a:xfrm>
            <a:off x="6626179" y="2183725"/>
            <a:ext cx="4191000" cy="269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7028257b02_0_358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Activar ambiente creado (python) e instalar ipython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37" name="Google Shape;337;g17028257b02_0_358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>
                <a:solidFill>
                  <a:schemeClr val="dk1"/>
                </a:solidFill>
              </a:rPr>
              <a:t>Configuración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338" name="Google Shape;338;g17028257b02_0_358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g17028257b02_0_358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g17028257b02_0_358"/>
          <p:cNvCxnSpPr/>
          <p:nvPr/>
        </p:nvCxnSpPr>
        <p:spPr>
          <a:xfrm rot="10800000">
            <a:off x="2175954" y="2608973"/>
            <a:ext cx="19497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341" name="Google Shape;341;g17028257b02_0_358"/>
          <p:cNvSpPr txBox="1">
            <a:spLocks noGrp="1"/>
          </p:cNvSpPr>
          <p:nvPr>
            <p:ph type="body" idx="1"/>
          </p:nvPr>
        </p:nvSpPr>
        <p:spPr>
          <a:xfrm>
            <a:off x="1996725" y="3867300"/>
            <a:ext cx="3115200" cy="9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Activamos el ambiente que creamos para el curso utilizando el comando “conda activate python”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42" name="Google Shape;342;g17028257b02_0_358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8884" y="2183725"/>
            <a:ext cx="4190877" cy="1416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g17028257b02_0_358"/>
          <p:cNvCxnSpPr/>
          <p:nvPr/>
        </p:nvCxnSpPr>
        <p:spPr>
          <a:xfrm rot="10800000">
            <a:off x="2731295" y="2385314"/>
            <a:ext cx="19284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44" name="Google Shape;344;g17028257b02_0_358"/>
          <p:cNvCxnSpPr/>
          <p:nvPr/>
        </p:nvCxnSpPr>
        <p:spPr>
          <a:xfrm rot="10800000">
            <a:off x="7882513" y="2645980"/>
            <a:ext cx="19284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45" name="Google Shape;345;g17028257b02_0_358"/>
          <p:cNvCxnSpPr/>
          <p:nvPr/>
        </p:nvCxnSpPr>
        <p:spPr>
          <a:xfrm rot="10800000">
            <a:off x="2664773" y="2654100"/>
            <a:ext cx="19284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346" name="Google Shape;346;g17028257b02_0_358"/>
          <p:cNvSpPr txBox="1">
            <a:spLocks noGrp="1"/>
          </p:cNvSpPr>
          <p:nvPr>
            <p:ph type="body" idx="1"/>
          </p:nvPr>
        </p:nvSpPr>
        <p:spPr>
          <a:xfrm>
            <a:off x="7289125" y="4880125"/>
            <a:ext cx="3115200" cy="78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105">
                <a:solidFill>
                  <a:schemeClr val="dk1"/>
                </a:solidFill>
              </a:rPr>
              <a:t>Instalamos ipython con el commando </a:t>
            </a:r>
            <a:endParaRPr sz="1105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rPr lang="en-US" sz="1105">
                <a:solidFill>
                  <a:schemeClr val="dk1"/>
                </a:solidFill>
              </a:rPr>
              <a:t>“pip install ipython” </a:t>
            </a:r>
            <a:endParaRPr sz="110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028257b02_0_375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92187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Activar ambiente creado (python) e instalar ipython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2" name="Google Shape;352;g17028257b02_0_375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>
                <a:solidFill>
                  <a:schemeClr val="dk1"/>
                </a:solidFill>
              </a:rPr>
              <a:t>Configuración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353" name="Google Shape;353;g17028257b02_0_375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4" name="Google Shape;354;g17028257b02_0_375"/>
          <p:cNvCxnSpPr/>
          <p:nvPr/>
        </p:nvCxnSpPr>
        <p:spPr>
          <a:xfrm rot="10800000">
            <a:off x="2175954" y="2608973"/>
            <a:ext cx="19497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355" name="Google Shape;355;g17028257b02_0_375"/>
          <p:cNvSpPr txBox="1">
            <a:spLocks noGrp="1"/>
          </p:cNvSpPr>
          <p:nvPr>
            <p:ph type="body" idx="1"/>
          </p:nvPr>
        </p:nvSpPr>
        <p:spPr>
          <a:xfrm>
            <a:off x="7002750" y="3196475"/>
            <a:ext cx="39867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en-US" sz="1405">
                <a:solidFill>
                  <a:schemeClr val="dk1"/>
                </a:solidFill>
              </a:rPr>
              <a:t>Al momento de  ejecutar iphyton podemos observar en  la salida que aparece  el ambiente  anaconda, y la versión de python  instalada en dicho ambiente.</a:t>
            </a:r>
            <a:endParaRPr sz="1405">
              <a:solidFill>
                <a:schemeClr val="dk1"/>
              </a:solidFill>
            </a:endParaRPr>
          </a:p>
        </p:txBody>
      </p:sp>
      <p:cxnSp>
        <p:nvCxnSpPr>
          <p:cNvPr id="356" name="Google Shape;356;g17028257b02_0_375"/>
          <p:cNvCxnSpPr/>
          <p:nvPr/>
        </p:nvCxnSpPr>
        <p:spPr>
          <a:xfrm rot="10800000">
            <a:off x="2731295" y="2385314"/>
            <a:ext cx="19284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cxnSp>
        <p:nvCxnSpPr>
          <p:cNvPr id="357" name="Google Shape;357;g17028257b02_0_375"/>
          <p:cNvCxnSpPr/>
          <p:nvPr/>
        </p:nvCxnSpPr>
        <p:spPr>
          <a:xfrm rot="10800000">
            <a:off x="2664773" y="2654100"/>
            <a:ext cx="19284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358" name="Google Shape;358;g17028257b02_0_375"/>
          <p:cNvSpPr/>
          <p:nvPr/>
        </p:nvSpPr>
        <p:spPr>
          <a:xfrm>
            <a:off x="1549400" y="2158925"/>
            <a:ext cx="5115600" cy="3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g17028257b02_0_375"/>
          <p:cNvCxnSpPr/>
          <p:nvPr/>
        </p:nvCxnSpPr>
        <p:spPr>
          <a:xfrm rot="10800000">
            <a:off x="2213460" y="4550562"/>
            <a:ext cx="1597200" cy="0"/>
          </a:xfrm>
          <a:prstGeom prst="straightConnector1">
            <a:avLst/>
          </a:prstGeom>
          <a:noFill/>
          <a:ln w="38100" cap="flat" cmpd="sng">
            <a:solidFill>
              <a:srgbClr val="FF0E6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028257b02_0_117"/>
          <p:cNvSpPr txBox="1">
            <a:spLocks noGrp="1"/>
          </p:cNvSpPr>
          <p:nvPr>
            <p:ph type="title"/>
          </p:nvPr>
        </p:nvSpPr>
        <p:spPr>
          <a:xfrm>
            <a:off x="907867" y="2965500"/>
            <a:ext cx="7005600" cy="301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Guía: Anaconda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028257b02_0_392"/>
          <p:cNvSpPr txBox="1">
            <a:spLocks noGrp="1"/>
          </p:cNvSpPr>
          <p:nvPr>
            <p:ph type="title"/>
          </p:nvPr>
        </p:nvSpPr>
        <p:spPr>
          <a:xfrm>
            <a:off x="1850800" y="2119200"/>
            <a:ext cx="8490300" cy="169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¡Gracias!</a:t>
            </a:r>
            <a:endParaRPr/>
          </a:p>
        </p:txBody>
      </p:sp>
      <p:sp>
        <p:nvSpPr>
          <p:cNvPr id="365" name="Google Shape;365;g17028257b02_0_392"/>
          <p:cNvSpPr txBox="1">
            <a:spLocks noGrp="1"/>
          </p:cNvSpPr>
          <p:nvPr>
            <p:ph type="title" idx="3"/>
          </p:nvPr>
        </p:nvSpPr>
        <p:spPr>
          <a:xfrm>
            <a:off x="1850817" y="3458867"/>
            <a:ext cx="8490300" cy="12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Translator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028257b02_0_12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</a:t>
            </a:r>
            <a:endParaRPr/>
          </a:p>
        </p:txBody>
      </p:sp>
      <p:sp>
        <p:nvSpPr>
          <p:cNvPr id="130" name="Google Shape;130;g17028257b02_0_121"/>
          <p:cNvSpPr txBox="1">
            <a:spLocks noGrp="1"/>
          </p:cNvSpPr>
          <p:nvPr>
            <p:ph type="body" idx="1"/>
          </p:nvPr>
        </p:nvSpPr>
        <p:spPr>
          <a:xfrm>
            <a:off x="1009350" y="5809650"/>
            <a:ext cx="9070500" cy="68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https://www.anaconda.com/products/individual#windows</a:t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131" name="Google Shape;131;g17028257b02_0_121"/>
          <p:cNvGrpSpPr/>
          <p:nvPr/>
        </p:nvGrpSpPr>
        <p:grpSpPr>
          <a:xfrm>
            <a:off x="3052661" y="2332348"/>
            <a:ext cx="6086667" cy="3033522"/>
            <a:chOff x="1238250" y="1609661"/>
            <a:chExt cx="9710700" cy="4891200"/>
          </a:xfrm>
        </p:grpSpPr>
        <p:sp>
          <p:nvSpPr>
            <p:cNvPr id="132" name="Google Shape;132;g17028257b02_0_121"/>
            <p:cNvSpPr/>
            <p:nvPr/>
          </p:nvSpPr>
          <p:spPr>
            <a:xfrm>
              <a:off x="1238250" y="1609661"/>
              <a:ext cx="9710700" cy="4891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17028257b02_0_121"/>
            <p:cNvSpPr/>
            <p:nvPr/>
          </p:nvSpPr>
          <p:spPr>
            <a:xfrm>
              <a:off x="1304925" y="1657350"/>
              <a:ext cx="9582300" cy="4762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17028257b02_0_121"/>
            <p:cNvSpPr/>
            <p:nvPr/>
          </p:nvSpPr>
          <p:spPr>
            <a:xfrm>
              <a:off x="9001125" y="2971673"/>
              <a:ext cx="1814700" cy="1814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17028257b02_0_121"/>
            <p:cNvSpPr/>
            <p:nvPr/>
          </p:nvSpPr>
          <p:spPr>
            <a:xfrm>
              <a:off x="9067800" y="3019425"/>
              <a:ext cx="1686000" cy="1686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028257b02_0_131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41" name="Google Shape;141;g17028257b02_0_131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58131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Anaconda se instala primero, porque es el orquestador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g17028257b02_0_131"/>
          <p:cNvSpPr/>
          <p:nvPr/>
        </p:nvSpPr>
        <p:spPr>
          <a:xfrm>
            <a:off x="1436700" y="2158932"/>
            <a:ext cx="4200900" cy="326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7028257b02_0_131"/>
          <p:cNvSpPr/>
          <p:nvPr/>
        </p:nvSpPr>
        <p:spPr>
          <a:xfrm>
            <a:off x="6554391" y="2124625"/>
            <a:ext cx="4200900" cy="326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7028257b02_0_131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g17028257b02_0_131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028257b02_0_145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51" name="Google Shape;151;g17028257b02_0_145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17028257b02_0_145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17028257b02_0_145"/>
          <p:cNvSpPr/>
          <p:nvPr/>
        </p:nvSpPr>
        <p:spPr>
          <a:xfrm>
            <a:off x="1448088" y="2160032"/>
            <a:ext cx="4312500" cy="334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7028257b02_0_145"/>
          <p:cNvSpPr/>
          <p:nvPr/>
        </p:nvSpPr>
        <p:spPr>
          <a:xfrm>
            <a:off x="6594650" y="2160025"/>
            <a:ext cx="4312500" cy="33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028257b02_0_156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60" name="Google Shape;160;g17028257b02_0_156"/>
          <p:cNvSpPr/>
          <p:nvPr/>
        </p:nvSpPr>
        <p:spPr>
          <a:xfrm>
            <a:off x="876500" y="21589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g17028257b02_0_156"/>
          <p:cNvSpPr/>
          <p:nvPr/>
        </p:nvSpPr>
        <p:spPr>
          <a:xfrm>
            <a:off x="6003625" y="2124625"/>
            <a:ext cx="497400" cy="509400"/>
          </a:xfrm>
          <a:prstGeom prst="ellipse">
            <a:avLst/>
          </a:prstGeom>
          <a:solidFill>
            <a:srgbClr val="FF0E69"/>
          </a:solidFill>
          <a:ln w="952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g17028257b02_0_156"/>
          <p:cNvSpPr/>
          <p:nvPr/>
        </p:nvSpPr>
        <p:spPr>
          <a:xfrm>
            <a:off x="1528613" y="2154475"/>
            <a:ext cx="4320300" cy="335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7028257b02_0_156"/>
          <p:cNvSpPr/>
          <p:nvPr/>
        </p:nvSpPr>
        <p:spPr>
          <a:xfrm>
            <a:off x="6626104" y="2154475"/>
            <a:ext cx="4320300" cy="3357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028257b02_0_166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69" name="Google Shape;169;g17028257b02_0_166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74538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Creamos un ambiente, en el estaremos trabajando todo el curso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g17028257b02_0_166"/>
          <p:cNvSpPr/>
          <p:nvPr/>
        </p:nvSpPr>
        <p:spPr>
          <a:xfrm>
            <a:off x="1245763" y="2142425"/>
            <a:ext cx="4074900" cy="3248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7028257b02_0_166"/>
          <p:cNvSpPr/>
          <p:nvPr/>
        </p:nvSpPr>
        <p:spPr>
          <a:xfrm>
            <a:off x="5506599" y="2142426"/>
            <a:ext cx="5439600" cy="776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42009" b="-380445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7028257b02_0_166" descr="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6598" y="3219559"/>
            <a:ext cx="5439646" cy="109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7028257b02_0_166"/>
          <p:cNvSpPr txBox="1">
            <a:spLocks noGrp="1"/>
          </p:cNvSpPr>
          <p:nvPr>
            <p:ph type="body" idx="1"/>
          </p:nvPr>
        </p:nvSpPr>
        <p:spPr>
          <a:xfrm>
            <a:off x="5506600" y="4572000"/>
            <a:ext cx="54396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-n determina el nombre que le asignaremos al ambiente creado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028257b02_0_179"/>
          <p:cNvSpPr txBox="1">
            <a:spLocks noGrp="1"/>
          </p:cNvSpPr>
          <p:nvPr>
            <p:ph type="title"/>
          </p:nvPr>
        </p:nvSpPr>
        <p:spPr>
          <a:xfrm>
            <a:off x="1009400" y="1110867"/>
            <a:ext cx="8065200" cy="11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  <p:sp>
        <p:nvSpPr>
          <p:cNvPr id="179" name="Google Shape;179;g17028257b02_0_179"/>
          <p:cNvSpPr txBox="1">
            <a:spLocks noGrp="1"/>
          </p:cNvSpPr>
          <p:nvPr>
            <p:ph type="body" idx="1"/>
          </p:nvPr>
        </p:nvSpPr>
        <p:spPr>
          <a:xfrm>
            <a:off x="1097975" y="5806750"/>
            <a:ext cx="7453800" cy="7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Proceed? 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g17028257b02_0_179"/>
          <p:cNvSpPr/>
          <p:nvPr/>
        </p:nvSpPr>
        <p:spPr>
          <a:xfrm>
            <a:off x="841300" y="2379225"/>
            <a:ext cx="5140500" cy="265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7028257b02_0_179"/>
          <p:cNvSpPr/>
          <p:nvPr/>
        </p:nvSpPr>
        <p:spPr>
          <a:xfrm>
            <a:off x="6210176" y="2379225"/>
            <a:ext cx="5140500" cy="265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7028257b02_0_179"/>
          <p:cNvSpPr/>
          <p:nvPr/>
        </p:nvSpPr>
        <p:spPr>
          <a:xfrm>
            <a:off x="769900" y="4879950"/>
            <a:ext cx="959400" cy="248700"/>
          </a:xfrm>
          <a:prstGeom prst="rect">
            <a:avLst/>
          </a:prstGeom>
          <a:noFill/>
          <a:ln w="28575" cap="flat" cmpd="sng">
            <a:solidFill>
              <a:srgbClr val="FF0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Rebels Cours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Widescreen</PresentationFormat>
  <Paragraphs>84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Arial</vt:lpstr>
      <vt:lpstr>Open Sans</vt:lpstr>
      <vt:lpstr>DM Sans</vt:lpstr>
      <vt:lpstr>Data Rebels Courses</vt:lpstr>
      <vt:lpstr>Bienvenido</vt:lpstr>
      <vt:lpstr>Guía de instalación</vt:lpstr>
      <vt:lpstr>Guía: Anaconda</vt:lpstr>
      <vt:lpstr>Descarga</vt:lpstr>
      <vt:lpstr>Instalación</vt:lpstr>
      <vt:lpstr>Instalación</vt:lpstr>
      <vt:lpstr>Instalación</vt:lpstr>
      <vt:lpstr>Instalación</vt:lpstr>
      <vt:lpstr>Instalación</vt:lpstr>
      <vt:lpstr>Instalación</vt:lpstr>
      <vt:lpstr>Guía: Visual Studio</vt:lpstr>
      <vt:lpstr>Descarga</vt:lpstr>
      <vt:lpstr>Instalación</vt:lpstr>
      <vt:lpstr>Instalación</vt:lpstr>
      <vt:lpstr>Guía: Git</vt:lpstr>
      <vt:lpstr>Descarga</vt:lpstr>
      <vt:lpstr>Descarga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Guía: configurar</vt:lpstr>
      <vt:lpstr>Configuración</vt:lpstr>
      <vt:lpstr>Configuración</vt:lpstr>
      <vt:lpstr>Configuración</vt:lpstr>
      <vt:lpstr>Configuración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</dc:title>
  <dc:creator>Garza, Eduardo {Cydsa}</dc:creator>
  <cp:lastModifiedBy>Garza, Eduardo {Cydsa}</cp:lastModifiedBy>
  <cp:revision>1</cp:revision>
  <dcterms:created xsi:type="dcterms:W3CDTF">2022-04-26T13:45:00Z</dcterms:created>
  <dcterms:modified xsi:type="dcterms:W3CDTF">2023-01-24T02:56:53Z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2021-08-31T00:00:00Z</vt:filetime>
  </property>
  <property fmtid="{D5CDD505-2E9C-101B-9397-08002B2CF9AE}" pid="3" name="LastSaved">
    <vt:filetime>2022-04-26T00:00:00Z</vt:filetime>
  </property>
</Properties>
</file>